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2515"/>
  </p:normalViewPr>
  <p:slideViewPr>
    <p:cSldViewPr>
      <p:cViewPr varScale="1">
        <p:scale>
          <a:sx n="55" d="100"/>
          <a:sy n="55" d="100"/>
        </p:scale>
        <p:origin x="9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B75A-2803-6240-83DE-56F07B4C574A}" type="datetimeFigureOut">
              <a:rPr kumimoji="1" lang="ko-Kore-KR" altLang="en-US" smtClean="0"/>
              <a:t>12/18/2020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D886A-7255-ED42-8513-B012CD139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2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</a:t>
            </a:r>
            <a:r>
              <a:rPr kumimoji="1" lang="en-US" altLang="ko-KR" dirty="0"/>
              <a:t>FACE ID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반려동물 </a:t>
            </a:r>
            <a:r>
              <a:rPr kumimoji="1" lang="ko-KR" altLang="en-US" dirty="0" err="1"/>
              <a:t>등록시스템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petch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발표를 맡은 </a:t>
            </a:r>
            <a:r>
              <a:rPr kumimoji="1" lang="ko-KR" altLang="en-US" dirty="0" err="1"/>
              <a:t>정두용입니다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440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견종분류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견종분류기의 경우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티처블머신을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구현하였으며 고성능이 아닌 환경에서 딥 러닝을 시도하기 위해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방식의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학습했습니다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분류프로그램의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제작되었으며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codepen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사이트를 통해 빠르게 제작하는 것이 가능하였습니다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분류기의 경우 사진을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가능하며 앞으로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늘려갈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89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실종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전단지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 프로그램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프로그램은 구글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codepen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오픈소스를 통해 제작되었습니다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견종의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사진과 정보를 편리하게 입력하는 것을 목적으로 제작되었으며 실종 위치를 구글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표시함으로서 정보를 더욱 효과적으로 전달할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앱을 사용할 경우 해당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간편하게 이미지화하여 저장하고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다른이에게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실종 사실을 빠르게 전달할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146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제작한 앱 통해서 즉각적인 대응을 하기 어렵게 사는 현대인들에게 실종된 자신의 반려동물의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생김새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등을 간단하게 넣을 수 있도록 하여 이미 실종이 된 반려동물을 찾는 시간을 최소화 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대한민국과 같이 반려동물 산업이 고도화 된 다른 나라들 또한 반려동물을 다시 찾기 힘든 환경에서는 어렵고 복잡한 기술보다도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시간적으로 가장 빨리 찾을 수 있는 포스터를 찾는 것이 유용할 것이라고 기대한다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18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id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학습에 따른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faec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등록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반려동물 뿐만 아니라 소규모 농장을 하는 농가나 축산업에서 소 돼지 등을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id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등록을 통하여 분류 후 관리할 수 있는 다른 산업에도 적용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종별 맞춤 형 커뮤니티를 제공하여 종별 간식 및 예방접종 등 정보제공을 하는 커뮤니티를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커뮤니티를 통해 종별 특징 및 관련 데이터를 수집 가공 가능 하고 웹 페이지 내에 반려동물 관련 광고 또한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106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경쟁사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구해줘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반려동물 뿐 아니라 사람들에게 위치서비스 기반으로 구조 요청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파이리코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기술력은 뛰어나지만 어플리케이션 활용면에서 실종 시 찾아 주는 서비스를 하지 않는다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생체인식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지켜줄개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유기견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찾는 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어플리케이션의 활용성이 떨어진다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딥러닝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https://www.itdaily.kr/news/articleView.html?idxno=95279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포인핸드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유기견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입양 어플리케이션에 더 가깝다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따로 인식 시스템이 없음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특이점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실종전단지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703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비즈니스 캔버스 모델을 </a:t>
            </a:r>
            <a:r>
              <a:rPr kumimoji="1" lang="ko-KR" altLang="en-US" dirty="0" err="1"/>
              <a:t>통안</a:t>
            </a:r>
            <a:r>
              <a:rPr kumimoji="1" lang="ko-KR" altLang="en-US" dirty="0"/>
              <a:t> 사업화 방안입니다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첫번쨰로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 세분화 로는 반려동물을 양육하는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보호자및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 산업 자영업자 등아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파트너는 실종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전단지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연동을 위해 필요한 유기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유실견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보호센터 반려동물 산업 종사자 홍보를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고객관계에서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무료 앱을 제공하고 커뮤니티를 통한 종별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펫사료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및 쿠폰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제공등이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유기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유실동물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캠페인을 진행할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수익구조로는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펫사업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앱내에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광고를 통한 수익과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펫관련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판매를 통한 수익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두가지등이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 지출로 데이터 서버 관리 비용과 광고비 인건비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358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31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발표는 다음과 같은 목차를 순서로 진행합니다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첫번째로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마지막으로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250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첫번쨰로</a:t>
            </a:r>
            <a:r>
              <a:rPr kumimoji="1" lang="ko-KR" altLang="en-US" dirty="0"/>
              <a:t> 과제수행 동기입니다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반려동물 양육 경험 수치를 보면 </a:t>
            </a:r>
            <a:r>
              <a:rPr kumimoji="1" lang="en-US" altLang="ko-KR" dirty="0"/>
              <a:t>65</a:t>
            </a:r>
            <a:r>
              <a:rPr kumimoji="1" lang="ko-KR" altLang="en-US" dirty="0"/>
              <a:t> 프로로 증가하고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 가구 중 한 가구는 반려동물을 키우고 있다는 기사도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그만큼 반려동물의 시장이 커지고 </a:t>
            </a:r>
            <a:r>
              <a:rPr kumimoji="1" lang="ko-KR" altLang="en-US" dirty="0" err="1"/>
              <a:t>번려동물</a:t>
            </a:r>
            <a:r>
              <a:rPr kumimoji="1" lang="ko-KR" altLang="en-US" dirty="0"/>
              <a:t> 등록에도 사람들의 관심이 커지고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반려동물 등록 방법에는 세가지 정도가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세가지</a:t>
            </a:r>
            <a:endParaRPr kumimoji="1" lang="en-US" altLang="ko-KR" dirty="0"/>
          </a:p>
          <a:p>
            <a:r>
              <a:rPr kumimoji="1" lang="ko-KR" altLang="en-US" dirty="0"/>
              <a:t> 등록 여부도 약 </a:t>
            </a:r>
            <a:r>
              <a:rPr kumimoji="1" lang="en-US" altLang="ko-KR" dirty="0"/>
              <a:t>78</a:t>
            </a:r>
            <a:r>
              <a:rPr kumimoji="1" lang="ko-KR" altLang="en-US" dirty="0" err="1"/>
              <a:t>프로정도</a:t>
            </a:r>
            <a:r>
              <a:rPr kumimoji="1" lang="ko-KR" altLang="en-US" dirty="0"/>
              <a:t> 등록을 하고있고 반려동물 </a:t>
            </a:r>
            <a:r>
              <a:rPr kumimoji="1" lang="ko-KR" altLang="en-US" dirty="0" err="1"/>
              <a:t>등록시장도</a:t>
            </a:r>
            <a:r>
              <a:rPr kumimoji="1" lang="ko-KR" altLang="en-US" dirty="0"/>
              <a:t> 파이가 커지는 형태입니다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그래서</a:t>
            </a:r>
            <a:r>
              <a:rPr kumimoji="1" lang="ko-KR" altLang="en-US" dirty="0"/>
              <a:t> 저희는 </a:t>
            </a:r>
            <a:r>
              <a:rPr kumimoji="1" lang="en-US" altLang="ko-KR" dirty="0"/>
              <a:t>face. Id </a:t>
            </a:r>
            <a:r>
              <a:rPr kumimoji="1" lang="ko-KR" altLang="en-US" dirty="0" err="1"/>
              <a:t>를통한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통한반령동물등록을</a:t>
            </a:r>
            <a:r>
              <a:rPr kumimoji="1" lang="ko-KR" altLang="en-US" dirty="0"/>
              <a:t> 주요 기술로  </a:t>
            </a:r>
            <a:r>
              <a:rPr kumimoji="1" lang="en-US" altLang="ko-KR" dirty="0" err="1"/>
              <a:t>petch</a:t>
            </a:r>
            <a:r>
              <a:rPr kumimoji="1" lang="ko-KR" altLang="en-US" dirty="0"/>
              <a:t>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앱을 고안했습니다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01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face. Id </a:t>
            </a:r>
            <a:r>
              <a:rPr kumimoji="1" lang="ko-KR" altLang="en-US" dirty="0"/>
              <a:t>등록을 통한반령동물 </a:t>
            </a:r>
            <a:r>
              <a:rPr kumimoji="1" lang="en-US" altLang="ko-KR" dirty="0" err="1"/>
              <a:t>petch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고객을 세분화 해보았습니다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현재 반려동물 중 가장 많은 반려동물인 강아지와 고양이 그리고 </a:t>
            </a:r>
            <a:r>
              <a:rPr kumimoji="1" lang="en-US" altLang="ko-KR" dirty="0"/>
              <a:t>1~5</a:t>
            </a:r>
            <a:r>
              <a:rPr kumimoji="1" lang="ko-KR" altLang="en-US" dirty="0"/>
              <a:t>살 기준으로 </a:t>
            </a:r>
            <a:r>
              <a:rPr kumimoji="1" lang="en-US" altLang="ko-KR" dirty="0"/>
              <a:t>face id </a:t>
            </a:r>
            <a:r>
              <a:rPr kumimoji="1" lang="ko-KR" altLang="en-US" dirty="0"/>
              <a:t>등록을 </a:t>
            </a:r>
            <a:r>
              <a:rPr kumimoji="1" lang="ko-KR" altLang="en-US" dirty="0" err="1"/>
              <a:t>진행할것입니다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54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공감지도입니다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페르소나를</a:t>
            </a:r>
            <a:r>
              <a:rPr kumimoji="1" lang="ko-KR" altLang="en-US" dirty="0"/>
              <a:t> 반려동물 보호자로 </a:t>
            </a:r>
            <a:r>
              <a:rPr kumimoji="1" lang="ko-KR" altLang="en-US" dirty="0" err="1"/>
              <a:t>설정후에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공감지도를</a:t>
            </a:r>
            <a:r>
              <a:rPr kumimoji="1" lang="ko-KR" altLang="en-US" dirty="0"/>
              <a:t> 작성하였습니다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반련동물</a:t>
            </a:r>
            <a:r>
              <a:rPr kumimoji="1" lang="ko-KR" altLang="en-US" dirty="0"/>
              <a:t> 보호자가 보고 듣고 느끼고 생각하는 부분을 작성하였습니다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이부분에서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반려돔물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보호자로써</a:t>
            </a:r>
            <a:r>
              <a:rPr kumimoji="1" lang="ko-KR" altLang="en-US" dirty="0"/>
              <a:t> 느꼈던 불편은 무분별한 반려동물 정보였습니다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반려동물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실종시에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당황한점등이 불편사항으로 넣었습니다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912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고객 핵심 가치입니다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과제의 핵심아이디어는 </a:t>
            </a:r>
          </a:p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세가지를통해서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효익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창출로는 </a:t>
            </a:r>
          </a:p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2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과제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수행과정입니다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월달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 회의를 거쳐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월동안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앱제작에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투자하였습니다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월에는 최종결가보고서 준비와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발표준비에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전념했습니다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03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결과물입니다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 err="1"/>
              <a:t>Wix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라는 홈페이지 구축 플랫폼을 통하여 홈페이지를 구축 </a:t>
            </a:r>
            <a:r>
              <a:rPr kumimoji="1" lang="ko-KR" altLang="en-US" dirty="0" err="1"/>
              <a:t>하엿습니다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Petch </a:t>
            </a:r>
            <a:r>
              <a:rPr kumimoji="1" lang="ko-KR" altLang="en-US" dirty="0" err="1"/>
              <a:t>웹페이지를</a:t>
            </a:r>
            <a:r>
              <a:rPr kumimoji="1" lang="ko-KR" altLang="en-US" dirty="0"/>
              <a:t> 통해 </a:t>
            </a:r>
            <a:r>
              <a:rPr kumimoji="1" lang="en-US" altLang="ko-KR" dirty="0" err="1"/>
              <a:t>petch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회사를알리고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견종별</a:t>
            </a:r>
            <a:r>
              <a:rPr kumimoji="1" lang="ko-KR" altLang="en-US" dirty="0"/>
              <a:t> 정보 제공 및 커뮤니티를 구성하고자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327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과제에서는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LBPHFaceRecognizer_create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사용하여 모델을 생성하고 이를 학습시켰습니다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사용된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binary patterns(LBP)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이미지의 질감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 및 얼굴 인식 등에 자주 활용되는 방법이다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 내에서 중심에 존재하는 픽셀과 이웃하는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 간의 크기를 비교하여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중심값보다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낮으면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바이너리 코드의 형태로 정보를 저장하여 학습시킨다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위에서 학습한 모델을 사용하여 예측을 시도하고 확률적으로 맞으면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UnLocked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D886A-7255-ED42-8513-B012CD139A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30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2.png"/><Relationship Id="rId5" Type="http://schemas.openxmlformats.org/officeDocument/2006/relationships/image" Target="../media/image64.png"/><Relationship Id="rId15" Type="http://schemas.openxmlformats.org/officeDocument/2006/relationships/image" Target="../media/image31.png"/><Relationship Id="rId10" Type="http://schemas.openxmlformats.org/officeDocument/2006/relationships/image" Target="../media/image57.png"/><Relationship Id="rId4" Type="http://schemas.openxmlformats.org/officeDocument/2006/relationships/image" Target="../media/image80.png"/><Relationship Id="rId9" Type="http://schemas.openxmlformats.org/officeDocument/2006/relationships/image" Target="../media/image67.pn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7.png"/><Relationship Id="rId18" Type="http://schemas.openxmlformats.org/officeDocument/2006/relationships/image" Target="../media/image90.tiff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5.png"/><Relationship Id="rId15" Type="http://schemas.openxmlformats.org/officeDocument/2006/relationships/image" Target="../media/image89.png"/><Relationship Id="rId10" Type="http://schemas.openxmlformats.org/officeDocument/2006/relationships/image" Target="../media/image5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9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31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57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32.png"/><Relationship Id="rId10" Type="http://schemas.openxmlformats.org/officeDocument/2006/relationships/image" Target="../media/image116.png"/><Relationship Id="rId4" Type="http://schemas.openxmlformats.org/officeDocument/2006/relationships/image" Target="../media/image31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91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3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1.png"/><Relationship Id="rId21" Type="http://schemas.openxmlformats.org/officeDocument/2006/relationships/image" Target="../media/image77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32.png"/><Relationship Id="rId10" Type="http://schemas.openxmlformats.org/officeDocument/2006/relationships/image" Target="../media/image57.png"/><Relationship Id="rId19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195" y="7169019"/>
            <a:ext cx="6276190" cy="5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3928" y="6558168"/>
            <a:ext cx="1217858" cy="173589"/>
            <a:chOff x="8533928" y="6558168"/>
            <a:chExt cx="1217858" cy="173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0994" y="3249000"/>
            <a:ext cx="6203727" cy="3787714"/>
            <a:chOff x="6040994" y="3249000"/>
            <a:chExt cx="6203727" cy="3787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0994" y="3249000"/>
              <a:ext cx="6203727" cy="3787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5442"/>
            <a:ext cx="18285714" cy="2870693"/>
            <a:chOff x="0" y="-135442"/>
            <a:chExt cx="18285714" cy="2870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35442"/>
              <a:ext cx="18285714" cy="28706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616" y="7688292"/>
            <a:ext cx="780952" cy="1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6095" y="8240307"/>
            <a:ext cx="160277" cy="160277"/>
            <a:chOff x="5456095" y="8240307"/>
            <a:chExt cx="160277" cy="1602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6095" y="8240307"/>
              <a:ext cx="160277" cy="16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0038" y="8033883"/>
            <a:ext cx="1132774" cy="131558"/>
            <a:chOff x="5490038" y="8033883"/>
            <a:chExt cx="1132774" cy="131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80000">
              <a:off x="5490038" y="8033883"/>
              <a:ext cx="1132774" cy="1315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431" y="1008357"/>
            <a:ext cx="7771429" cy="10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834" y="641731"/>
            <a:ext cx="2000000" cy="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547" y="2078165"/>
            <a:ext cx="7514286" cy="8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945" y="4014808"/>
            <a:ext cx="8177488" cy="4671390"/>
            <a:chOff x="1040945" y="4014808"/>
            <a:chExt cx="8177488" cy="46713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945" y="4014808"/>
              <a:ext cx="8177488" cy="4671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2638" y="3356964"/>
            <a:ext cx="6643084" cy="5987079"/>
            <a:chOff x="10302638" y="3356964"/>
            <a:chExt cx="6643084" cy="59870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2638" y="3356964"/>
              <a:ext cx="6643084" cy="5987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23" name="그룹 1015">
            <a:extLst>
              <a:ext uri="{FF2B5EF4-FFF2-40B4-BE49-F238E27FC236}">
                <a16:creationId xmlns:a16="http://schemas.microsoft.com/office/drawing/2014/main" id="{C1BC3886-32BF-0D4D-BBB1-99E4091B1B03}"/>
              </a:ext>
            </a:extLst>
          </p:cNvPr>
          <p:cNvGrpSpPr/>
          <p:nvPr/>
        </p:nvGrpSpPr>
        <p:grpSpPr>
          <a:xfrm>
            <a:off x="121257" y="9393354"/>
            <a:ext cx="725519" cy="725519"/>
            <a:chOff x="0" y="9523967"/>
            <a:chExt cx="725519" cy="725519"/>
          </a:xfrm>
        </p:grpSpPr>
        <p:pic>
          <p:nvPicPr>
            <p:cNvPr id="24" name="Object 66">
              <a:extLst>
                <a:ext uri="{FF2B5EF4-FFF2-40B4-BE49-F238E27FC236}">
                  <a16:creationId xmlns:a16="http://schemas.microsoft.com/office/drawing/2014/main" id="{181625FC-E6E1-BB45-9A2D-A32F9299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927" y="0"/>
            <a:ext cx="19787119" cy="3006211"/>
            <a:chOff x="-457927" y="0"/>
            <a:chExt cx="19787119" cy="300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927" y="0"/>
              <a:ext cx="19787119" cy="300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9700" y="3241828"/>
            <a:ext cx="3552381" cy="6514286"/>
            <a:chOff x="9435633" y="3263316"/>
            <a:chExt cx="3552381" cy="6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5633" y="3263316"/>
              <a:ext cx="3549947" cy="6513664"/>
              <a:chOff x="9435633" y="3263316"/>
              <a:chExt cx="3549947" cy="6513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5633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65564" y="4150847"/>
              <a:ext cx="2456138" cy="4349725"/>
              <a:chOff x="9865564" y="4150847"/>
              <a:chExt cx="2456138" cy="43497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65564" y="4150847"/>
                <a:ext cx="2456138" cy="434972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431" y="1008357"/>
            <a:ext cx="7771429" cy="10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834" y="641731"/>
            <a:ext cx="2000000" cy="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085" y="2192479"/>
            <a:ext cx="4800000" cy="5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20327" y="3263316"/>
            <a:ext cx="3552381" cy="6514286"/>
            <a:chOff x="5137109" y="3263316"/>
            <a:chExt cx="3552381" cy="65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37109" y="3263316"/>
              <a:ext cx="3549947" cy="6513664"/>
              <a:chOff x="5137109" y="3263316"/>
              <a:chExt cx="3549947" cy="65136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7109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67039" y="4150847"/>
              <a:ext cx="2456138" cy="4349725"/>
              <a:chOff x="5567039" y="4150847"/>
              <a:chExt cx="2456138" cy="43497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67039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86515" y="3263316"/>
            <a:ext cx="3552381" cy="6514286"/>
            <a:chOff x="12764411" y="3263316"/>
            <a:chExt cx="3552381" cy="65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764411" y="3263316"/>
              <a:ext cx="3549947" cy="6513664"/>
              <a:chOff x="12764411" y="3263316"/>
              <a:chExt cx="3549947" cy="65136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64411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94342" y="4150847"/>
              <a:ext cx="2456138" cy="4349725"/>
              <a:chOff x="13194342" y="4150847"/>
              <a:chExt cx="2456138" cy="43497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94342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3130983"/>
            <a:ext cx="3549947" cy="6513664"/>
            <a:chOff x="1758641" y="3263316"/>
            <a:chExt cx="3549947" cy="65136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58641" y="3263316"/>
              <a:ext cx="3549947" cy="6513664"/>
              <a:chOff x="1758641" y="3263316"/>
              <a:chExt cx="3549947" cy="651366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8641" y="3263316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88572" y="4150847"/>
              <a:ext cx="2456138" cy="4349725"/>
              <a:chOff x="2188572" y="4150847"/>
              <a:chExt cx="2456138" cy="434972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88572" y="4150847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34" name="그룹 1015">
            <a:extLst>
              <a:ext uri="{FF2B5EF4-FFF2-40B4-BE49-F238E27FC236}">
                <a16:creationId xmlns:a16="http://schemas.microsoft.com/office/drawing/2014/main" id="{1D16DF10-16F9-B843-ABAE-4A51757EE037}"/>
              </a:ext>
            </a:extLst>
          </p:cNvPr>
          <p:cNvGrpSpPr/>
          <p:nvPr/>
        </p:nvGrpSpPr>
        <p:grpSpPr>
          <a:xfrm>
            <a:off x="125089" y="9474878"/>
            <a:ext cx="725519" cy="725519"/>
            <a:chOff x="0" y="9523967"/>
            <a:chExt cx="725519" cy="725519"/>
          </a:xfrm>
        </p:grpSpPr>
        <p:pic>
          <p:nvPicPr>
            <p:cNvPr id="36" name="Object 66">
              <a:extLst>
                <a:ext uri="{FF2B5EF4-FFF2-40B4-BE49-F238E27FC236}">
                  <a16:creationId xmlns:a16="http://schemas.microsoft.com/office/drawing/2014/main" id="{EB130ED9-E9F5-D24A-A6D3-C8019995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A8FFA53-614C-EA48-AEC5-4136C260AD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2928" y="3988856"/>
            <a:ext cx="5097308" cy="49572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927" y="0"/>
            <a:ext cx="19787119" cy="3006211"/>
            <a:chOff x="-457927" y="0"/>
            <a:chExt cx="19787119" cy="300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927" y="0"/>
              <a:ext cx="19787119" cy="30062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9254" y="1075385"/>
            <a:ext cx="5457143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1587" y="1330437"/>
            <a:ext cx="5742857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43954" y="4367298"/>
            <a:ext cx="5206943" cy="5388816"/>
            <a:chOff x="11343954" y="4367298"/>
            <a:chExt cx="5206943" cy="5388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3954" y="4367298"/>
              <a:ext cx="5206943" cy="5388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155" y="5142857"/>
            <a:ext cx="10317279" cy="2481724"/>
            <a:chOff x="441155" y="5142857"/>
            <a:chExt cx="10317279" cy="24817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155" y="5142857"/>
              <a:ext cx="10317279" cy="2481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7331" y="4367298"/>
            <a:ext cx="6044927" cy="3885718"/>
            <a:chOff x="2577331" y="4367298"/>
            <a:chExt cx="6044927" cy="3885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7331" y="4367298"/>
              <a:ext cx="6044927" cy="38857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4803" y="3256686"/>
            <a:ext cx="2809524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8241" y="3256686"/>
            <a:ext cx="3009524" cy="542857"/>
          </a:xfrm>
          <a:prstGeom prst="rect">
            <a:avLst/>
          </a:prstGeom>
        </p:spPr>
      </p:pic>
      <p:grpSp>
        <p:nvGrpSpPr>
          <p:cNvPr id="16" name="그룹 1015">
            <a:extLst>
              <a:ext uri="{FF2B5EF4-FFF2-40B4-BE49-F238E27FC236}">
                <a16:creationId xmlns:a16="http://schemas.microsoft.com/office/drawing/2014/main" id="{0F29550A-BDC5-DE48-93AD-0450C5936561}"/>
              </a:ext>
            </a:extLst>
          </p:cNvPr>
          <p:cNvGrpSpPr/>
          <p:nvPr/>
        </p:nvGrpSpPr>
        <p:grpSpPr>
          <a:xfrm>
            <a:off x="142043" y="9393354"/>
            <a:ext cx="725519" cy="725519"/>
            <a:chOff x="0" y="9523967"/>
            <a:chExt cx="725519" cy="725519"/>
          </a:xfrm>
        </p:grpSpPr>
        <p:pic>
          <p:nvPicPr>
            <p:cNvPr id="18" name="Object 66">
              <a:extLst>
                <a:ext uri="{FF2B5EF4-FFF2-40B4-BE49-F238E27FC236}">
                  <a16:creationId xmlns:a16="http://schemas.microsoft.com/office/drawing/2014/main" id="{81B455AE-7BFF-DE47-BA86-955D4FBC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1701" y="9013477"/>
            <a:ext cx="19787119" cy="3219248"/>
            <a:chOff x="-1091701" y="9013477"/>
            <a:chExt cx="19787119" cy="3219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1701" y="9013477"/>
              <a:ext cx="19787119" cy="32192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49797" y="2939024"/>
            <a:ext cx="3809524" cy="1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00080" y="2402141"/>
            <a:ext cx="4247619" cy="5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67649" y="5783300"/>
            <a:ext cx="933333" cy="2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3074" y="5047695"/>
            <a:ext cx="2380952" cy="12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02178" y="4505350"/>
            <a:ext cx="4104762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189" y="1407015"/>
            <a:ext cx="2895238" cy="1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9721" y="1151963"/>
            <a:ext cx="2000000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70868" y="7338026"/>
            <a:ext cx="2476190" cy="12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178" y="6766456"/>
            <a:ext cx="1942857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862" y="3061980"/>
            <a:ext cx="2857143" cy="5247619"/>
            <a:chOff x="7035677" y="3765858"/>
            <a:chExt cx="2857143" cy="52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35677" y="3765858"/>
              <a:ext cx="2856644" cy="5241548"/>
              <a:chOff x="7035677" y="3765858"/>
              <a:chExt cx="2856644" cy="52415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35677" y="3765858"/>
                <a:ext cx="2856644" cy="52415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81642" y="4480055"/>
              <a:ext cx="1976455" cy="3500225"/>
              <a:chOff x="7381642" y="4480055"/>
              <a:chExt cx="1976455" cy="35002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81642" y="4480055"/>
                <a:ext cx="1976455" cy="3500225"/>
              </a:xfrm>
              <a:prstGeom prst="rect">
                <a:avLst/>
              </a:prstGeom>
            </p:spPr>
          </p:pic>
        </p:grpSp>
      </p:grpSp>
      <p:grpSp>
        <p:nvGrpSpPr>
          <p:cNvPr id="24" name="그룹 1015">
            <a:extLst>
              <a:ext uri="{FF2B5EF4-FFF2-40B4-BE49-F238E27FC236}">
                <a16:creationId xmlns:a16="http://schemas.microsoft.com/office/drawing/2014/main" id="{6EE01EDA-CA0B-AB45-B2C1-2EFC708335B9}"/>
              </a:ext>
            </a:extLst>
          </p:cNvPr>
          <p:cNvGrpSpPr/>
          <p:nvPr/>
        </p:nvGrpSpPr>
        <p:grpSpPr>
          <a:xfrm>
            <a:off x="288343" y="9393354"/>
            <a:ext cx="725519" cy="725519"/>
            <a:chOff x="0" y="9523967"/>
            <a:chExt cx="725519" cy="725519"/>
          </a:xfrm>
        </p:grpSpPr>
        <p:pic>
          <p:nvPicPr>
            <p:cNvPr id="25" name="Object 66">
              <a:extLst>
                <a:ext uri="{FF2B5EF4-FFF2-40B4-BE49-F238E27FC236}">
                  <a16:creationId xmlns:a16="http://schemas.microsoft.com/office/drawing/2014/main" id="{90213A3B-091B-8143-8767-016CA4B50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2AC5D9-4A96-8940-AD38-EE3196EEA3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16471" y="3439428"/>
            <a:ext cx="4318000" cy="4864100"/>
          </a:xfrm>
          <a:prstGeom prst="rect">
            <a:avLst/>
          </a:prstGeom>
        </p:spPr>
      </p:pic>
      <p:pic>
        <p:nvPicPr>
          <p:cNvPr id="27" name="Object 16">
            <a:extLst>
              <a:ext uri="{FF2B5EF4-FFF2-40B4-BE49-F238E27FC236}">
                <a16:creationId xmlns:a16="http://schemas.microsoft.com/office/drawing/2014/main" id="{A30C92E9-DB53-624D-ABC7-A4AF2552380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388" y="2405951"/>
            <a:ext cx="5676190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6276" y="-268503"/>
            <a:ext cx="5638735" cy="10822719"/>
            <a:chOff x="13626276" y="-268503"/>
            <a:chExt cx="5638735" cy="10822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6276" y="-268503"/>
              <a:ext cx="5638735" cy="108227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3" name="그룹 1015">
            <a:extLst>
              <a:ext uri="{FF2B5EF4-FFF2-40B4-BE49-F238E27FC236}">
                <a16:creationId xmlns:a16="http://schemas.microsoft.com/office/drawing/2014/main" id="{2385765E-2FE6-8E4A-9BA0-4299103A04F3}"/>
              </a:ext>
            </a:extLst>
          </p:cNvPr>
          <p:cNvGrpSpPr/>
          <p:nvPr/>
        </p:nvGrpSpPr>
        <p:grpSpPr>
          <a:xfrm>
            <a:off x="200184" y="9393354"/>
            <a:ext cx="725519" cy="725519"/>
            <a:chOff x="0" y="9523967"/>
            <a:chExt cx="725519" cy="725519"/>
          </a:xfrm>
        </p:grpSpPr>
        <p:pic>
          <p:nvPicPr>
            <p:cNvPr id="14" name="Object 66">
              <a:extLst>
                <a:ext uri="{FF2B5EF4-FFF2-40B4-BE49-F238E27FC236}">
                  <a16:creationId xmlns:a16="http://schemas.microsoft.com/office/drawing/2014/main" id="{F7E34F73-9A04-974D-AC42-68C9A429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87CF68-0444-48BC-BA2E-EC54388BE761}"/>
              </a:ext>
            </a:extLst>
          </p:cNvPr>
          <p:cNvSpPr txBox="1"/>
          <p:nvPr/>
        </p:nvSpPr>
        <p:spPr>
          <a:xfrm>
            <a:off x="14630400" y="3364523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(Positioning)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59B8D-B8B7-46DD-8EBC-625D7571AAE4}"/>
              </a:ext>
            </a:extLst>
          </p:cNvPr>
          <p:cNvSpPr txBox="1"/>
          <p:nvPr/>
        </p:nvSpPr>
        <p:spPr>
          <a:xfrm>
            <a:off x="14294170" y="2636103"/>
            <a:ext cx="312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포지셔닝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86AE11-CDCA-4B98-8342-2D4E853DF94C}"/>
              </a:ext>
            </a:extLst>
          </p:cNvPr>
          <p:cNvCxnSpPr>
            <a:cxnSpLocks/>
          </p:cNvCxnSpPr>
          <p:nvPr/>
        </p:nvCxnSpPr>
        <p:spPr>
          <a:xfrm flipV="1">
            <a:off x="1905000" y="952500"/>
            <a:ext cx="0" cy="864766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05932D-4866-4463-AB4F-E5B45F3B17F2}"/>
              </a:ext>
            </a:extLst>
          </p:cNvPr>
          <p:cNvCxnSpPr>
            <a:cxnSpLocks/>
          </p:cNvCxnSpPr>
          <p:nvPr/>
        </p:nvCxnSpPr>
        <p:spPr>
          <a:xfrm flipV="1">
            <a:off x="990600" y="8572500"/>
            <a:ext cx="10896600" cy="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05348A-093A-433E-B7B3-5EF954452660}"/>
              </a:ext>
            </a:extLst>
          </p:cNvPr>
          <p:cNvSpPr txBox="1"/>
          <p:nvPr/>
        </p:nvSpPr>
        <p:spPr>
          <a:xfrm>
            <a:off x="11900634" y="8387834"/>
            <a:ext cx="93344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79248-6C0A-4052-A0F8-58778D66E5FC}"/>
              </a:ext>
            </a:extLst>
          </p:cNvPr>
          <p:cNvSpPr txBox="1"/>
          <p:nvPr/>
        </p:nvSpPr>
        <p:spPr>
          <a:xfrm>
            <a:off x="725519" y="50216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어플리케이션 활용도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43B0970-9395-459F-BC1A-18F665038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96" y="7269603"/>
            <a:ext cx="1862646" cy="839341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DDADABE-540D-4640-A174-457C4441C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21" y="4720312"/>
            <a:ext cx="1743157" cy="1632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036D3E-5F09-403A-8E23-F872B7D99F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77" y="6646406"/>
            <a:ext cx="1624725" cy="16324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7A41E4F-3AA4-4A31-A8CE-BCAEE420D1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1" y="3510376"/>
            <a:ext cx="1616276" cy="16324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257DEA-38F2-40D4-91B9-96D50DFB37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43" y="1310674"/>
            <a:ext cx="1688435" cy="1525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203E47-D5C6-4FF5-81B3-2DC5A96B782B}"/>
              </a:ext>
            </a:extLst>
          </p:cNvPr>
          <p:cNvSpPr txBox="1"/>
          <p:nvPr/>
        </p:nvSpPr>
        <p:spPr>
          <a:xfrm>
            <a:off x="2697196" y="5091667"/>
            <a:ext cx="12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포인핸드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38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6276" y="-268503"/>
            <a:ext cx="5638735" cy="10822719"/>
            <a:chOff x="13626276" y="-268503"/>
            <a:chExt cx="5638735" cy="10822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6276" y="-268503"/>
              <a:ext cx="5638735" cy="108227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50085" y="3081441"/>
            <a:ext cx="4123810" cy="7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0618" y="1249298"/>
            <a:ext cx="5457143" cy="3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1255" y="1703108"/>
            <a:ext cx="6085714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3" name="그룹 1015">
            <a:extLst>
              <a:ext uri="{FF2B5EF4-FFF2-40B4-BE49-F238E27FC236}">
                <a16:creationId xmlns:a16="http://schemas.microsoft.com/office/drawing/2014/main" id="{2385765E-2FE6-8E4A-9BA0-4299103A04F3}"/>
              </a:ext>
            </a:extLst>
          </p:cNvPr>
          <p:cNvGrpSpPr/>
          <p:nvPr/>
        </p:nvGrpSpPr>
        <p:grpSpPr>
          <a:xfrm>
            <a:off x="0" y="9504095"/>
            <a:ext cx="725519" cy="725519"/>
            <a:chOff x="0" y="9523967"/>
            <a:chExt cx="725519" cy="725519"/>
          </a:xfrm>
        </p:grpSpPr>
        <p:pic>
          <p:nvPicPr>
            <p:cNvPr id="14" name="Object 66">
              <a:extLst>
                <a:ext uri="{FF2B5EF4-FFF2-40B4-BE49-F238E27FC236}">
                  <a16:creationId xmlns:a16="http://schemas.microsoft.com/office/drawing/2014/main" id="{F7E34F73-9A04-974D-AC42-68C9A429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271869-E904-F742-8D20-527E19D0A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519" y="642425"/>
            <a:ext cx="12429762" cy="90008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3071" y="4063621"/>
            <a:ext cx="12895238" cy="5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89840" y="1783953"/>
            <a:ext cx="4906034" cy="3011078"/>
            <a:chOff x="6689840" y="1783953"/>
            <a:chExt cx="4906034" cy="30110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9840" y="1783953"/>
              <a:ext cx="4906034" cy="3011078"/>
            </a:xfrm>
            <a:prstGeom prst="rect">
              <a:avLst/>
            </a:prstGeom>
          </p:spPr>
        </p:pic>
      </p:grpSp>
      <p:grpSp>
        <p:nvGrpSpPr>
          <p:cNvPr id="5" name="그룹 1015">
            <a:extLst>
              <a:ext uri="{FF2B5EF4-FFF2-40B4-BE49-F238E27FC236}">
                <a16:creationId xmlns:a16="http://schemas.microsoft.com/office/drawing/2014/main" id="{DE6FF62E-9E17-E249-A333-4B2E07AB286E}"/>
              </a:ext>
            </a:extLst>
          </p:cNvPr>
          <p:cNvGrpSpPr/>
          <p:nvPr/>
        </p:nvGrpSpPr>
        <p:grpSpPr>
          <a:xfrm>
            <a:off x="0" y="9523967"/>
            <a:ext cx="725519" cy="725519"/>
            <a:chOff x="0" y="9523967"/>
            <a:chExt cx="725519" cy="725519"/>
          </a:xfrm>
        </p:grpSpPr>
        <p:pic>
          <p:nvPicPr>
            <p:cNvPr id="6" name="Object 66">
              <a:extLst>
                <a:ext uri="{FF2B5EF4-FFF2-40B4-BE49-F238E27FC236}">
                  <a16:creationId xmlns:a16="http://schemas.microsoft.com/office/drawing/2014/main" id="{59A61BD4-9869-144E-B611-FE560C56D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13BBA53A-906F-D244-8B6E-D54ACB4BD7F7}"/>
              </a:ext>
            </a:extLst>
          </p:cNvPr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765FF9F-2611-5947-A8C9-6138BDC0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5542" y="0"/>
            <a:ext cx="18671256" cy="3447420"/>
            <a:chOff x="-385542" y="0"/>
            <a:chExt cx="18671256" cy="3447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542" y="0"/>
              <a:ext cx="18671256" cy="3447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1230" y="1218017"/>
            <a:ext cx="5838095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897" y="1114159"/>
            <a:ext cx="5447619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8863" y="3758178"/>
            <a:ext cx="581193" cy="581193"/>
            <a:chOff x="2348863" y="3758178"/>
            <a:chExt cx="581193" cy="5811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8863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0813" y="3765323"/>
            <a:ext cx="580952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801" y="4601576"/>
            <a:ext cx="2933333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548" y="6784437"/>
            <a:ext cx="1737823" cy="77701"/>
            <a:chOff x="1770548" y="6784437"/>
            <a:chExt cx="1737823" cy="77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70548" y="6784437"/>
              <a:ext cx="1737823" cy="777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3885" y="8007796"/>
            <a:ext cx="914286" cy="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50222" y="3758178"/>
            <a:ext cx="581193" cy="581193"/>
            <a:chOff x="4950222" y="3758178"/>
            <a:chExt cx="581193" cy="5811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0222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2172" y="3765323"/>
            <a:ext cx="561905" cy="6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383" y="4627922"/>
            <a:ext cx="2533333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3541" y="6728928"/>
            <a:ext cx="2134556" cy="77701"/>
            <a:chOff x="4173541" y="6728928"/>
            <a:chExt cx="2134556" cy="77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173541" y="6728928"/>
              <a:ext cx="2134556" cy="77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5244" y="8007796"/>
            <a:ext cx="914286" cy="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51581" y="3758178"/>
            <a:ext cx="581193" cy="581193"/>
            <a:chOff x="7551581" y="3758178"/>
            <a:chExt cx="581193" cy="5811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15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3531" y="3765323"/>
            <a:ext cx="561905" cy="6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61518" y="4601576"/>
            <a:ext cx="2971429" cy="10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68749" y="6822777"/>
            <a:ext cx="1946858" cy="77701"/>
            <a:chOff x="6868749" y="6822777"/>
            <a:chExt cx="1946858" cy="777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868749" y="6822777"/>
              <a:ext cx="1946858" cy="777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6603" y="8007796"/>
            <a:ext cx="914286" cy="4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55658" y="3758178"/>
            <a:ext cx="581193" cy="581193"/>
            <a:chOff x="15355658" y="3758178"/>
            <a:chExt cx="581193" cy="5811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47607" y="3765323"/>
            <a:ext cx="561905" cy="6095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65595" y="4601576"/>
            <a:ext cx="2752381" cy="10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615711" y="6765663"/>
            <a:ext cx="2061087" cy="77701"/>
            <a:chOff x="14615711" y="6765663"/>
            <a:chExt cx="2061087" cy="777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615711" y="6765663"/>
              <a:ext cx="2061087" cy="777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80680" y="8007796"/>
            <a:ext cx="914286" cy="4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52940" y="3758178"/>
            <a:ext cx="581193" cy="581193"/>
            <a:chOff x="10152940" y="3758178"/>
            <a:chExt cx="581193" cy="5811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9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4890" y="3765323"/>
            <a:ext cx="552381" cy="6095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62877" y="4601576"/>
            <a:ext cx="2361905" cy="1019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2583" y="7265252"/>
            <a:ext cx="1061908" cy="77701"/>
            <a:chOff x="9912583" y="7265252"/>
            <a:chExt cx="1061908" cy="777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9912583" y="7265252"/>
              <a:ext cx="1061908" cy="7770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18788" y="8007796"/>
            <a:ext cx="1171429" cy="4190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24923" y="5339896"/>
            <a:ext cx="2152381" cy="11904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54299" y="3758178"/>
            <a:ext cx="581193" cy="581193"/>
            <a:chOff x="12754299" y="3758178"/>
            <a:chExt cx="581193" cy="5811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42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46249" y="3765323"/>
            <a:ext cx="561905" cy="60952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64236" y="4601576"/>
            <a:ext cx="2533333" cy="10190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60287" y="6611597"/>
            <a:ext cx="2369218" cy="77701"/>
            <a:chOff x="11860287" y="6611597"/>
            <a:chExt cx="2369218" cy="777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1860287" y="6611597"/>
              <a:ext cx="2369218" cy="7770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9321" y="8007796"/>
            <a:ext cx="914286" cy="41904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62998" y="5393762"/>
            <a:ext cx="2019048" cy="43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905925"/>
            <a:chOff x="-199426" y="-179002"/>
            <a:chExt cx="18987493" cy="2905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2905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89" y="1407015"/>
            <a:ext cx="4180952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9721" y="1151963"/>
            <a:ext cx="1914286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9876" y="3478127"/>
            <a:ext cx="7165665" cy="6171429"/>
            <a:chOff x="8819876" y="3478127"/>
            <a:chExt cx="716566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9876" y="3478127"/>
              <a:ext cx="716566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3064" y="3478127"/>
            <a:ext cx="4991143" cy="6171429"/>
            <a:chOff x="2343064" y="3478127"/>
            <a:chExt cx="499114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3064" y="3478127"/>
              <a:ext cx="4991143" cy="6171429"/>
            </a:xfrm>
            <a:prstGeom prst="rect">
              <a:avLst/>
            </a:prstGeom>
          </p:spPr>
        </p:pic>
      </p:grpSp>
      <p:grpSp>
        <p:nvGrpSpPr>
          <p:cNvPr id="12" name="그룹 1015">
            <a:extLst>
              <a:ext uri="{FF2B5EF4-FFF2-40B4-BE49-F238E27FC236}">
                <a16:creationId xmlns:a16="http://schemas.microsoft.com/office/drawing/2014/main" id="{C0FACB28-2A47-7C41-ADEE-C6C5EED2EEF5}"/>
              </a:ext>
            </a:extLst>
          </p:cNvPr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13" name="Object 66">
              <a:extLst>
                <a:ext uri="{FF2B5EF4-FFF2-40B4-BE49-F238E27FC236}">
                  <a16:creationId xmlns:a16="http://schemas.microsoft.com/office/drawing/2014/main" id="{34BA1F63-8444-6E4E-A3A4-A450FB708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879044"/>
            <a:chOff x="-199426" y="-179002"/>
            <a:chExt cx="18987493" cy="2879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28790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89" y="1407015"/>
            <a:ext cx="4180952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9721" y="1151963"/>
            <a:ext cx="1914286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4803" y="2700042"/>
            <a:ext cx="12091737" cy="6227244"/>
            <a:chOff x="2864803" y="2700042"/>
            <a:chExt cx="12091737" cy="62272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4803" y="2700042"/>
              <a:ext cx="12091737" cy="62272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5592" y="9134601"/>
            <a:ext cx="9771429" cy="10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879044"/>
            <a:chOff x="-199426" y="-179002"/>
            <a:chExt cx="18987493" cy="2879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28790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1587" y="1330437"/>
            <a:ext cx="5742857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9254" y="1075385"/>
            <a:ext cx="5419048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2130" y="2932932"/>
            <a:ext cx="10404379" cy="6203611"/>
            <a:chOff x="4092130" y="2932932"/>
            <a:chExt cx="10404379" cy="62036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2130" y="2932932"/>
              <a:ext cx="10404379" cy="6203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2209664"/>
            <a:chOff x="-199426" y="-179002"/>
            <a:chExt cx="18987493" cy="2209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2209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9362" y="3582898"/>
            <a:ext cx="1180952" cy="3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649" y="999424"/>
            <a:ext cx="6457143" cy="10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254" y="695311"/>
            <a:ext cx="5409524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4242" y="2868427"/>
            <a:ext cx="11560157" cy="6358086"/>
            <a:chOff x="3514242" y="2868427"/>
            <a:chExt cx="11560157" cy="63580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242" y="2868427"/>
              <a:ext cx="11560157" cy="6358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1" name="그룹 1015">
            <a:extLst>
              <a:ext uri="{FF2B5EF4-FFF2-40B4-BE49-F238E27FC236}">
                <a16:creationId xmlns:a16="http://schemas.microsoft.com/office/drawing/2014/main" id="{19BC0BDA-E7D2-2E4A-8097-33381AFCB7BE}"/>
              </a:ext>
            </a:extLst>
          </p:cNvPr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13" name="Object 66">
              <a:extLst>
                <a:ext uri="{FF2B5EF4-FFF2-40B4-BE49-F238E27FC236}">
                  <a16:creationId xmlns:a16="http://schemas.microsoft.com/office/drawing/2014/main" id="{C96F9F96-2DBD-1A4F-B34F-E408B778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0889" y="2846529"/>
            <a:ext cx="18987493" cy="8199907"/>
            <a:chOff x="-350889" y="2846529"/>
            <a:chExt cx="18987493" cy="8199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0889" y="2846529"/>
              <a:ext cx="18987493" cy="81999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843" y="1155163"/>
            <a:ext cx="5447619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1587" y="1330437"/>
            <a:ext cx="6447619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828145"/>
            <a:ext cx="18987493" cy="4770608"/>
            <a:chOff x="0" y="3828145"/>
            <a:chExt cx="18987493" cy="47706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828145"/>
              <a:ext cx="18987493" cy="4770608"/>
            </a:xfrm>
            <a:prstGeom prst="rect">
              <a:avLst/>
            </a:prstGeom>
          </p:spPr>
        </p:pic>
      </p:grpSp>
      <p:grpSp>
        <p:nvGrpSpPr>
          <p:cNvPr id="10" name="그룹 1015">
            <a:extLst>
              <a:ext uri="{FF2B5EF4-FFF2-40B4-BE49-F238E27FC236}">
                <a16:creationId xmlns:a16="http://schemas.microsoft.com/office/drawing/2014/main" id="{8BA738AE-CB01-1745-AF85-642EA28EC491}"/>
              </a:ext>
            </a:extLst>
          </p:cNvPr>
          <p:cNvGrpSpPr/>
          <p:nvPr/>
        </p:nvGrpSpPr>
        <p:grpSpPr>
          <a:xfrm>
            <a:off x="228600" y="9393354"/>
            <a:ext cx="725519" cy="725519"/>
            <a:chOff x="0" y="9523967"/>
            <a:chExt cx="725519" cy="725519"/>
          </a:xfrm>
        </p:grpSpPr>
        <p:pic>
          <p:nvPicPr>
            <p:cNvPr id="12" name="Object 66">
              <a:extLst>
                <a:ext uri="{FF2B5EF4-FFF2-40B4-BE49-F238E27FC236}">
                  <a16:creationId xmlns:a16="http://schemas.microsoft.com/office/drawing/2014/main" id="{CC2F2C02-1DEE-C847-9B06-1B06ECDB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0702" y="-84588"/>
            <a:ext cx="19787119" cy="2736977"/>
            <a:chOff x="-750702" y="-84588"/>
            <a:chExt cx="19787119" cy="273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702" y="-84588"/>
              <a:ext cx="19787119" cy="27369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811" y="2980952"/>
            <a:ext cx="10638095" cy="7304762"/>
            <a:chOff x="471811" y="2980952"/>
            <a:chExt cx="10638095" cy="7304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1811" y="2980952"/>
              <a:ext cx="10637428" cy="7299935"/>
              <a:chOff x="471811" y="2980952"/>
              <a:chExt cx="10637428" cy="72999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1811" y="2980952"/>
                <a:ext cx="10637428" cy="72999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71603" y="3369976"/>
              <a:ext cx="7968632" cy="4781179"/>
              <a:chOff x="1771603" y="3369976"/>
              <a:chExt cx="7968632" cy="478117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1603" y="3369976"/>
                <a:ext cx="7968632" cy="478117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373" y="956831"/>
            <a:ext cx="6295238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905" y="613804"/>
            <a:ext cx="2000000" cy="3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477" y="2026918"/>
            <a:ext cx="7380952" cy="5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80"/>
            <a:ext cx="1400000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17569" y="2980952"/>
            <a:ext cx="4227429" cy="6171429"/>
            <a:chOff x="12017569" y="2980952"/>
            <a:chExt cx="4227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7569" y="2980952"/>
              <a:ext cx="4227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50897" y="9226514"/>
            <a:ext cx="1734817" cy="1059201"/>
            <a:chOff x="16550897" y="9226514"/>
            <a:chExt cx="1734817" cy="1059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50897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CA611349-968D-A84E-99E7-D32EAA35381C}"/>
              </a:ext>
            </a:extLst>
          </p:cNvPr>
          <p:cNvGrpSpPr/>
          <p:nvPr/>
        </p:nvGrpSpPr>
        <p:grpSpPr>
          <a:xfrm>
            <a:off x="180561" y="9393354"/>
            <a:ext cx="725519" cy="725519"/>
            <a:chOff x="0" y="9523967"/>
            <a:chExt cx="725519" cy="725519"/>
          </a:xfrm>
        </p:grpSpPr>
        <p:pic>
          <p:nvPicPr>
            <p:cNvPr id="19" name="Object 66">
              <a:extLst>
                <a:ext uri="{FF2B5EF4-FFF2-40B4-BE49-F238E27FC236}">
                  <a16:creationId xmlns:a16="http://schemas.microsoft.com/office/drawing/2014/main" id="{61620758-2E78-3548-9E8A-BBBD8BEE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927" y="0"/>
            <a:ext cx="19787119" cy="3006211"/>
            <a:chOff x="-457927" y="0"/>
            <a:chExt cx="19787119" cy="3006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927" y="0"/>
              <a:ext cx="19787119" cy="300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5185" y="3771429"/>
            <a:ext cx="3552381" cy="6514286"/>
            <a:chOff x="565185" y="3771429"/>
            <a:chExt cx="3552381" cy="6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185" y="3771429"/>
              <a:ext cx="3549947" cy="6513664"/>
              <a:chOff x="565185" y="3771429"/>
              <a:chExt cx="3549947" cy="6513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5185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95116" y="4658960"/>
              <a:ext cx="2456138" cy="4349725"/>
              <a:chOff x="995116" y="4658960"/>
              <a:chExt cx="2456138" cy="43497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5116" y="4658960"/>
                <a:ext cx="2456138" cy="434972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9700" y="9214592"/>
            <a:ext cx="657143" cy="3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4306" y="7800515"/>
            <a:ext cx="160277" cy="160277"/>
            <a:chOff x="6494306" y="7800515"/>
            <a:chExt cx="160277" cy="160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4306" y="7800515"/>
              <a:ext cx="160277" cy="1602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317" y="7464641"/>
            <a:ext cx="780952" cy="2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431" y="1008357"/>
            <a:ext cx="7771429" cy="10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834" y="641731"/>
            <a:ext cx="2000000" cy="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085" y="2192479"/>
            <a:ext cx="4495238" cy="5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31700" y="9074680"/>
            <a:ext cx="1409524" cy="3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39888" y="3771429"/>
            <a:ext cx="3552381" cy="6514286"/>
            <a:chOff x="4239888" y="3771429"/>
            <a:chExt cx="3552381" cy="65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239888" y="3771429"/>
              <a:ext cx="3549947" cy="6513664"/>
              <a:chOff x="4239888" y="3771429"/>
              <a:chExt cx="3549947" cy="65136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39888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669818" y="4658960"/>
              <a:ext cx="2456138" cy="4349725"/>
              <a:chOff x="4669818" y="4658960"/>
              <a:chExt cx="2456138" cy="43497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69818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659443" y="3771429"/>
            <a:ext cx="3552381" cy="6514286"/>
            <a:chOff x="7659443" y="3771429"/>
            <a:chExt cx="3552381" cy="65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59443" y="3771429"/>
              <a:ext cx="3549947" cy="6513664"/>
              <a:chOff x="7659443" y="3771429"/>
              <a:chExt cx="3549947" cy="65136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59443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89373" y="4658960"/>
              <a:ext cx="2456138" cy="4349725"/>
              <a:chOff x="8089373" y="4658960"/>
              <a:chExt cx="2456138" cy="43497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89373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311202" y="3771429"/>
            <a:ext cx="3552381" cy="6514286"/>
            <a:chOff x="11311202" y="3771429"/>
            <a:chExt cx="3552381" cy="65142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311202" y="3771429"/>
              <a:ext cx="3549947" cy="6513664"/>
              <a:chOff x="11311202" y="3771429"/>
              <a:chExt cx="3549947" cy="651366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11202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741133" y="4658960"/>
              <a:ext cx="2456138" cy="4349725"/>
              <a:chOff x="11741133" y="4658960"/>
              <a:chExt cx="2456138" cy="434972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741133" y="4658960"/>
                <a:ext cx="2456138" cy="434972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6697274" y="9226514"/>
            <a:ext cx="1734817" cy="1059201"/>
            <a:chOff x="16697274" y="9226514"/>
            <a:chExt cx="1734817" cy="10592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97274" y="9226514"/>
              <a:ext cx="1734817" cy="10592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08489" y="3771429"/>
            <a:ext cx="3552381" cy="6514286"/>
            <a:chOff x="14708489" y="3771429"/>
            <a:chExt cx="3552381" cy="65142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708489" y="3771429"/>
              <a:ext cx="3549947" cy="6513664"/>
              <a:chOff x="14708489" y="3771429"/>
              <a:chExt cx="3549947" cy="651366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08489" y="3771429"/>
                <a:ext cx="3549947" cy="65136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138419" y="4658960"/>
              <a:ext cx="2456138" cy="4349725"/>
              <a:chOff x="15138419" y="4658960"/>
              <a:chExt cx="2456138" cy="434972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138419" y="4658960"/>
                <a:ext cx="2456138" cy="4349725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3721" y="3161161"/>
            <a:ext cx="1714286" cy="52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93301" y="3161161"/>
            <a:ext cx="1466667" cy="5238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34682" y="3161161"/>
            <a:ext cx="2876190" cy="52381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55489" y="3228657"/>
            <a:ext cx="1380952" cy="5238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65371" y="3228657"/>
            <a:ext cx="1342857" cy="523810"/>
          </a:xfrm>
          <a:prstGeom prst="rect">
            <a:avLst/>
          </a:prstGeom>
        </p:spPr>
      </p:pic>
      <p:grpSp>
        <p:nvGrpSpPr>
          <p:cNvPr id="44" name="그룹 1015">
            <a:extLst>
              <a:ext uri="{FF2B5EF4-FFF2-40B4-BE49-F238E27FC236}">
                <a16:creationId xmlns:a16="http://schemas.microsoft.com/office/drawing/2014/main" id="{7183961E-426A-E543-BA6B-29C41DBC59B7}"/>
              </a:ext>
            </a:extLst>
          </p:cNvPr>
          <p:cNvGrpSpPr/>
          <p:nvPr/>
        </p:nvGrpSpPr>
        <p:grpSpPr>
          <a:xfrm>
            <a:off x="151520" y="9393354"/>
            <a:ext cx="725519" cy="725519"/>
            <a:chOff x="0" y="9523967"/>
            <a:chExt cx="725519" cy="725519"/>
          </a:xfrm>
        </p:grpSpPr>
        <p:pic>
          <p:nvPicPr>
            <p:cNvPr id="45" name="Object 66">
              <a:extLst>
                <a:ext uri="{FF2B5EF4-FFF2-40B4-BE49-F238E27FC236}">
                  <a16:creationId xmlns:a16="http://schemas.microsoft.com/office/drawing/2014/main" id="{E5DB6063-4E7B-1E45-80F4-824EACC3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9523967"/>
              <a:ext cx="725519" cy="72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798</Words>
  <Application>Microsoft Office PowerPoint</Application>
  <PresentationFormat>사용자 지정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석원</cp:lastModifiedBy>
  <cp:revision>13</cp:revision>
  <dcterms:created xsi:type="dcterms:W3CDTF">2020-12-07T02:05:24Z</dcterms:created>
  <dcterms:modified xsi:type="dcterms:W3CDTF">2020-12-18T18:39:43Z</dcterms:modified>
</cp:coreProperties>
</file>